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  <p:sldMasterId id="2147483803" r:id="rId12"/>
    <p:sldMasterId id="2147483816" r:id="rId13"/>
  </p:sldMasterIdLst>
  <p:notesMasterIdLst>
    <p:notesMasterId r:id="rId31"/>
  </p:notesMasterIdLst>
  <p:sldIdLst>
    <p:sldId id="259" r:id="rId14"/>
    <p:sldId id="260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1133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B8CBE-C98A-4A2D-BD27-2A836F38F71E}" type="datetimeFigureOut">
              <a:rPr lang="it-IT" smtClean="0"/>
              <a:t>15/03/2017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5A72F-F11A-4C27-83D2-7753804E3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06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8549"/>
      </p:ext>
    </p:extLst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25390"/>
      </p:ext>
    </p:extLst>
  </p:cSld>
  <p:clrMapOvr>
    <a:masterClrMapping/>
  </p:clrMapOvr>
  <p:transition>
    <p:pull dir="l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4450"/>
      </p:ext>
    </p:extLst>
  </p:cSld>
  <p:clrMapOvr>
    <a:masterClrMapping/>
  </p:clrMapOvr>
  <p:transition>
    <p:pull dir="l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67552"/>
      </p:ext>
    </p:extLst>
  </p:cSld>
  <p:clrMapOvr>
    <a:masterClrMapping/>
  </p:clrMapOvr>
  <p:transition>
    <p:pull dir="l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4453"/>
      </p:ext>
    </p:extLst>
  </p:cSld>
  <p:clrMapOvr>
    <a:masterClrMapping/>
  </p:clrMapOvr>
  <p:transition>
    <p:pull dir="l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6507"/>
      </p:ext>
    </p:extLst>
  </p:cSld>
  <p:clrMapOvr>
    <a:masterClrMapping/>
  </p:clrMapOvr>
  <p:transition>
    <p:pull dir="l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49583"/>
      </p:ext>
    </p:extLst>
  </p:cSld>
  <p:clrMapOvr>
    <a:masterClrMapping/>
  </p:clrMapOvr>
  <p:transition>
    <p:pull dir="l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40600"/>
      </p:ext>
    </p:extLst>
  </p:cSld>
  <p:clrMapOvr>
    <a:masterClrMapping/>
  </p:clrMapOvr>
  <p:transition>
    <p:pull dir="l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97635"/>
      </p:ext>
    </p:extLst>
  </p:cSld>
  <p:clrMapOvr>
    <a:masterClrMapping/>
  </p:clrMapOvr>
  <p:transition>
    <p:pull dir="l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47881"/>
      </p:ext>
    </p:extLst>
  </p:cSld>
  <p:clrMapOvr>
    <a:masterClrMapping/>
  </p:clrMapOvr>
  <p:transition>
    <p:pull dir="l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40201"/>
      </p:ext>
    </p:extLst>
  </p:cSld>
  <p:clrMapOvr>
    <a:masterClrMapping/>
  </p:clrMapOvr>
  <p:transition>
    <p:pull dir="l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04208"/>
      </p:ext>
    </p:extLst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3844"/>
      </p:ext>
    </p:extLst>
  </p:cSld>
  <p:clrMapOvr>
    <a:masterClrMapping/>
  </p:clrMapOvr>
  <p:transition>
    <p:pull dir="l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78041"/>
      </p:ext>
    </p:extLst>
  </p:cSld>
  <p:clrMapOvr>
    <a:masterClrMapping/>
  </p:clrMapOvr>
  <p:transition>
    <p:pull dir="l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22003"/>
      </p:ext>
    </p:extLst>
  </p:cSld>
  <p:clrMapOvr>
    <a:masterClrMapping/>
  </p:clrMapOvr>
  <p:transition>
    <p:pull dir="l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82586"/>
      </p:ext>
    </p:extLst>
  </p:cSld>
  <p:clrMapOvr>
    <a:masterClrMapping/>
  </p:clrMapOvr>
  <p:transition>
    <p:pull dir="l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6782"/>
      </p:ext>
    </p:extLst>
  </p:cSld>
  <p:clrMapOvr>
    <a:masterClrMapping/>
  </p:clrMapOvr>
  <p:transition>
    <p:pull dir="l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34179"/>
      </p:ext>
    </p:extLst>
  </p:cSld>
  <p:clrMapOvr>
    <a:masterClrMapping/>
  </p:clrMapOvr>
  <p:transition>
    <p:pull dir="l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63537"/>
      </p:ext>
    </p:extLst>
  </p:cSld>
  <p:clrMapOvr>
    <a:masterClrMapping/>
  </p:clrMapOvr>
  <p:transition>
    <p:pull dir="l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13101"/>
      </p:ext>
    </p:extLst>
  </p:cSld>
  <p:clrMapOvr>
    <a:masterClrMapping/>
  </p:clrMapOvr>
  <p:transition>
    <p:pull dir="l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27338"/>
      </p:ext>
    </p:extLst>
  </p:cSld>
  <p:clrMapOvr>
    <a:masterClrMapping/>
  </p:clrMapOvr>
  <p:transition>
    <p:pull dir="l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29792"/>
      </p:ext>
    </p:extLst>
  </p:cSld>
  <p:clrMapOvr>
    <a:masterClrMapping/>
  </p:clrMapOvr>
  <p:transition>
    <p:pull dir="l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40078"/>
      </p:ext>
    </p:extLst>
  </p:cSld>
  <p:clrMapOvr>
    <a:masterClrMapping/>
  </p:clrMapOvr>
  <p:transition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4184"/>
      </p:ext>
    </p:extLst>
  </p:cSld>
  <p:clrMapOvr>
    <a:masterClrMapping/>
  </p:clrMapOvr>
  <p:transition>
    <p:pull dir="l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00860"/>
      </p:ext>
    </p:extLst>
  </p:cSld>
  <p:clrMapOvr>
    <a:masterClrMapping/>
  </p:clrMapOvr>
  <p:transition>
    <p:pull dir="l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65099"/>
      </p:ext>
    </p:extLst>
  </p:cSld>
  <p:clrMapOvr>
    <a:masterClrMapping/>
  </p:clrMapOvr>
  <p:transition>
    <p:pull dir="l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6889"/>
      </p:ext>
    </p:extLst>
  </p:cSld>
  <p:clrMapOvr>
    <a:masterClrMapping/>
  </p:clrMapOvr>
  <p:transition>
    <p:pull dir="l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752"/>
      </p:ext>
    </p:extLst>
  </p:cSld>
  <p:clrMapOvr>
    <a:masterClrMapping/>
  </p:clrMapOvr>
  <p:transition>
    <p:pull dir="l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85370"/>
      </p:ext>
    </p:extLst>
  </p:cSld>
  <p:clrMapOvr>
    <a:masterClrMapping/>
  </p:clrMapOvr>
  <p:transition>
    <p:pull dir="l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28701"/>
      </p:ext>
    </p:extLst>
  </p:cSld>
  <p:clrMapOvr>
    <a:masterClrMapping/>
  </p:clrMapOvr>
  <p:transition>
    <p:pull dir="l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06894"/>
      </p:ext>
    </p:extLst>
  </p:cSld>
  <p:clrMapOvr>
    <a:masterClrMapping/>
  </p:clrMapOvr>
  <p:transition>
    <p:pull dir="l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68590"/>
      </p:ext>
    </p:extLst>
  </p:cSld>
  <p:clrMapOvr>
    <a:masterClrMapping/>
  </p:clrMapOvr>
  <p:transition>
    <p:pull dir="l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88301"/>
      </p:ext>
    </p:extLst>
  </p:cSld>
  <p:clrMapOvr>
    <a:masterClrMapping/>
  </p:clrMapOvr>
  <p:transition>
    <p:pull dir="l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8564"/>
      </p:ext>
    </p:extLst>
  </p:cSld>
  <p:clrMapOvr>
    <a:masterClrMapping/>
  </p:clrMapOvr>
  <p:transition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87330"/>
      </p:ext>
    </p:extLst>
  </p:cSld>
  <p:clrMapOvr>
    <a:masterClrMapping/>
  </p:clrMapOvr>
  <p:transition>
    <p:pull dir="l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24182"/>
      </p:ext>
    </p:extLst>
  </p:cSld>
  <p:clrMapOvr>
    <a:masterClrMapping/>
  </p:clrMapOvr>
  <p:transition>
    <p:pull dir="l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42182"/>
      </p:ext>
    </p:extLst>
  </p:cSld>
  <p:clrMapOvr>
    <a:masterClrMapping/>
  </p:clrMapOvr>
  <p:transition>
    <p:pull dir="l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3947"/>
      </p:ext>
    </p:extLst>
  </p:cSld>
  <p:clrMapOvr>
    <a:masterClrMapping/>
  </p:clrMapOvr>
  <p:transition>
    <p:pull dir="l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90916"/>
      </p:ext>
    </p:extLst>
  </p:cSld>
  <p:clrMapOvr>
    <a:masterClrMapping/>
  </p:clrMapOvr>
  <p:transition>
    <p:pull dir="l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87679"/>
      </p:ext>
    </p:extLst>
  </p:cSld>
  <p:clrMapOvr>
    <a:masterClrMapping/>
  </p:clrMapOvr>
  <p:transition>
    <p:pull dir="l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70983"/>
      </p:ext>
    </p:extLst>
  </p:cSld>
  <p:clrMapOvr>
    <a:masterClrMapping/>
  </p:clrMapOvr>
  <p:transition>
    <p:pull dir="l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69831"/>
      </p:ext>
    </p:extLst>
  </p:cSld>
  <p:clrMapOvr>
    <a:masterClrMapping/>
  </p:clrMapOvr>
  <p:transition>
    <p:pull dir="l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74156"/>
      </p:ext>
    </p:extLst>
  </p:cSld>
  <p:clrMapOvr>
    <a:masterClrMapping/>
  </p:clrMapOvr>
  <p:transition>
    <p:pull dir="l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10130"/>
      </p:ext>
    </p:extLst>
  </p:cSld>
  <p:clrMapOvr>
    <a:masterClrMapping/>
  </p:clrMapOvr>
  <p:transition>
    <p:pull dir="l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14494"/>
      </p:ext>
    </p:extLst>
  </p:cSld>
  <p:clrMapOvr>
    <a:masterClrMapping/>
  </p:clrMapOvr>
  <p:transition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6151"/>
      </p:ext>
    </p:extLst>
  </p:cSld>
  <p:clrMapOvr>
    <a:masterClrMapping/>
  </p:clrMapOvr>
  <p:transition>
    <p:pull dir="l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31868"/>
      </p:ext>
    </p:extLst>
  </p:cSld>
  <p:clrMapOvr>
    <a:masterClrMapping/>
  </p:clrMapOvr>
  <p:transition>
    <p:pull dir="l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93761"/>
      </p:ext>
    </p:extLst>
  </p:cSld>
  <p:clrMapOvr>
    <a:masterClrMapping/>
  </p:clrMapOvr>
  <p:transition>
    <p:pull dir="l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90478"/>
      </p:ext>
    </p:extLst>
  </p:cSld>
  <p:clrMapOvr>
    <a:masterClrMapping/>
  </p:clrMapOvr>
  <p:transition>
    <p:pull dir="l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2565"/>
      </p:ext>
    </p:extLst>
  </p:cSld>
  <p:clrMapOvr>
    <a:masterClrMapping/>
  </p:clrMapOvr>
  <p:transition>
    <p:pull dir="l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69090"/>
      </p:ext>
    </p:extLst>
  </p:cSld>
  <p:clrMapOvr>
    <a:masterClrMapping/>
  </p:clrMapOvr>
  <p:transition>
    <p:pull dir="l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57372"/>
      </p:ext>
    </p:extLst>
  </p:cSld>
  <p:clrMapOvr>
    <a:masterClrMapping/>
  </p:clrMapOvr>
  <p:transition>
    <p:pull dir="l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53251"/>
      </p:ext>
    </p:extLst>
  </p:cSld>
  <p:clrMapOvr>
    <a:masterClrMapping/>
  </p:clrMapOvr>
  <p:transition>
    <p:pull dir="l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31790"/>
      </p:ext>
    </p:extLst>
  </p:cSld>
  <p:clrMapOvr>
    <a:masterClrMapping/>
  </p:clrMapOvr>
  <p:transition>
    <p:pull dir="l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6390"/>
      </p:ext>
    </p:extLst>
  </p:cSld>
  <p:clrMapOvr>
    <a:masterClrMapping/>
  </p:clrMapOvr>
  <p:transition>
    <p:pull dir="l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35923"/>
      </p:ext>
    </p:extLst>
  </p:cSld>
  <p:clrMapOvr>
    <a:masterClrMapping/>
  </p:clrMapOvr>
  <p:transition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82656"/>
      </p:ext>
    </p:extLst>
  </p:cSld>
  <p:clrMapOvr>
    <a:masterClrMapping/>
  </p:clrMapOvr>
  <p:transition>
    <p:pull dir="l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7439"/>
      </p:ext>
    </p:extLst>
  </p:cSld>
  <p:clrMapOvr>
    <a:masterClrMapping/>
  </p:clrMapOvr>
  <p:transition>
    <p:pull dir="l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96703"/>
      </p:ext>
    </p:extLst>
  </p:cSld>
  <p:clrMapOvr>
    <a:masterClrMapping/>
  </p:clrMapOvr>
  <p:transition>
    <p:pull dir="l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1638"/>
      </p:ext>
    </p:extLst>
  </p:cSld>
  <p:clrMapOvr>
    <a:masterClrMapping/>
  </p:clrMapOvr>
  <p:transition>
    <p:pull dir="l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89763"/>
      </p:ext>
    </p:extLst>
  </p:cSld>
  <p:clrMapOvr>
    <a:masterClrMapping/>
  </p:clrMapOvr>
  <p:transition>
    <p:pull dir="l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0127"/>
      </p:ext>
    </p:extLst>
  </p:cSld>
  <p:clrMapOvr>
    <a:masterClrMapping/>
  </p:clrMapOvr>
  <p:transition>
    <p:pull dir="l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9777"/>
      </p:ext>
    </p:extLst>
  </p:cSld>
  <p:clrMapOvr>
    <a:masterClrMapping/>
  </p:clrMapOvr>
  <p:transition>
    <p:pull dir="l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34363"/>
      </p:ext>
    </p:extLst>
  </p:cSld>
  <p:clrMapOvr>
    <a:masterClrMapping/>
  </p:clrMapOvr>
  <p:transition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19732"/>
      </p:ext>
    </p:extLst>
  </p:cSld>
  <p:clrMapOvr>
    <a:masterClrMapping/>
  </p:clrMapOvr>
  <p:transition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95071"/>
      </p:ext>
    </p:extLst>
  </p:cSld>
  <p:clrMapOvr>
    <a:masterClrMapping/>
  </p:clrMapOvr>
  <p:transition>
    <p:pull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14744"/>
      </p:ext>
    </p:extLst>
  </p:cSld>
  <p:clrMapOvr>
    <a:masterClrMapping/>
  </p:clrMapOvr>
  <p:transition>
    <p:pull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22735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27417"/>
      </p:ext>
    </p:extLst>
  </p:cSld>
  <p:clrMapOvr>
    <a:masterClrMapping/>
  </p:clrMapOvr>
  <p:transition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70122"/>
      </p:ext>
    </p:extLst>
  </p:cSld>
  <p:clrMapOvr>
    <a:masterClrMapping/>
  </p:clrMapOvr>
  <p:transition>
    <p:pull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59136"/>
      </p:ext>
    </p:extLst>
  </p:cSld>
  <p:clrMapOvr>
    <a:masterClrMapping/>
  </p:clrMapOvr>
  <p:transition>
    <p:pull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03402"/>
      </p:ext>
    </p:extLst>
  </p:cSld>
  <p:clrMapOvr>
    <a:masterClrMapping/>
  </p:clrMapOvr>
  <p:transition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20996"/>
      </p:ext>
    </p:extLst>
  </p:cSld>
  <p:clrMapOvr>
    <a:masterClrMapping/>
  </p:clrMapOvr>
  <p:transition>
    <p:pull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54993"/>
      </p:ext>
    </p:extLst>
  </p:cSld>
  <p:clrMapOvr>
    <a:masterClrMapping/>
  </p:clrMapOvr>
  <p:transition>
    <p:pull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18832"/>
      </p:ext>
    </p:extLst>
  </p:cSld>
  <p:clrMapOvr>
    <a:masterClrMapping/>
  </p:clrMapOvr>
  <p:transition>
    <p:pull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40750"/>
      </p:ext>
    </p:extLst>
  </p:cSld>
  <p:clrMapOvr>
    <a:masterClrMapping/>
  </p:clrMapOvr>
  <p:transition>
    <p:pull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75925"/>
      </p:ext>
    </p:extLst>
  </p:cSld>
  <p:clrMapOvr>
    <a:masterClrMapping/>
  </p:clrMapOvr>
  <p:transition>
    <p:pull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7795"/>
      </p:ext>
    </p:extLst>
  </p:cSld>
  <p:clrMapOvr>
    <a:masterClrMapping/>
  </p:clrMapOvr>
  <p:transition>
    <p:pull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28214"/>
      </p:ext>
    </p:extLst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6065"/>
      </p:ext>
    </p:extLst>
  </p:cSld>
  <p:clrMapOvr>
    <a:masterClrMapping/>
  </p:clrMapOvr>
  <p:transition>
    <p:pull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34027"/>
      </p:ext>
    </p:extLst>
  </p:cSld>
  <p:clrMapOvr>
    <a:masterClrMapping/>
  </p:clrMapOvr>
  <p:transition>
    <p:pull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77546"/>
      </p:ext>
    </p:extLst>
  </p:cSld>
  <p:clrMapOvr>
    <a:masterClrMapping/>
  </p:clrMapOvr>
  <p:transition>
    <p:pull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2470"/>
      </p:ext>
    </p:extLst>
  </p:cSld>
  <p:clrMapOvr>
    <a:masterClrMapping/>
  </p:clrMapOvr>
  <p:transition>
    <p:pull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61917"/>
      </p:ext>
    </p:extLst>
  </p:cSld>
  <p:clrMapOvr>
    <a:masterClrMapping/>
  </p:clrMapOvr>
  <p:transition>
    <p:pull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79159"/>
      </p:ext>
    </p:extLst>
  </p:cSld>
  <p:clrMapOvr>
    <a:masterClrMapping/>
  </p:clrMapOvr>
  <p:transition>
    <p:pull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44408"/>
      </p:ext>
    </p:extLst>
  </p:cSld>
  <p:clrMapOvr>
    <a:masterClrMapping/>
  </p:clrMapOvr>
  <p:transition>
    <p:pull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25241"/>
      </p:ext>
    </p:extLst>
  </p:cSld>
  <p:clrMapOvr>
    <a:masterClrMapping/>
  </p:clrMapOvr>
  <p:transition>
    <p:pull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03197"/>
      </p:ext>
    </p:extLst>
  </p:cSld>
  <p:clrMapOvr>
    <a:masterClrMapping/>
  </p:clrMapOvr>
  <p:transition>
    <p:pull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8591"/>
      </p:ext>
    </p:extLst>
  </p:cSld>
  <p:clrMapOvr>
    <a:masterClrMapping/>
  </p:clrMapOvr>
  <p:transition>
    <p:pull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47774"/>
      </p:ext>
    </p:extLst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7335"/>
      </p:ext>
    </p:extLst>
  </p:cSld>
  <p:clrMapOvr>
    <a:masterClrMapping/>
  </p:clrMapOvr>
  <p:transition>
    <p:pull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06405"/>
      </p:ext>
    </p:extLst>
  </p:cSld>
  <p:clrMapOvr>
    <a:masterClrMapping/>
  </p:clrMapOvr>
  <p:transition>
    <p:pull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06129"/>
      </p:ext>
    </p:extLst>
  </p:cSld>
  <p:clrMapOvr>
    <a:masterClrMapping/>
  </p:clrMapOvr>
  <p:transition>
    <p:pull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12103"/>
      </p:ext>
    </p:extLst>
  </p:cSld>
  <p:clrMapOvr>
    <a:masterClrMapping/>
  </p:clrMapOvr>
  <p:transition>
    <p:pull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07374"/>
      </p:ext>
    </p:extLst>
  </p:cSld>
  <p:clrMapOvr>
    <a:masterClrMapping/>
  </p:clrMapOvr>
  <p:transition>
    <p:pull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6722"/>
      </p:ext>
    </p:extLst>
  </p:cSld>
  <p:clrMapOvr>
    <a:masterClrMapping/>
  </p:clrMapOvr>
  <p:transition>
    <p:pull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70767"/>
      </p:ext>
    </p:extLst>
  </p:cSld>
  <p:clrMapOvr>
    <a:masterClrMapping/>
  </p:clrMapOvr>
  <p:transition>
    <p:pull dir="l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41517"/>
      </p:ext>
    </p:extLst>
  </p:cSld>
  <p:clrMapOvr>
    <a:masterClrMapping/>
  </p:clrMapOvr>
  <p:transition>
    <p:pull dir="l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00876"/>
      </p:ext>
    </p:extLst>
  </p:cSld>
  <p:clrMapOvr>
    <a:masterClrMapping/>
  </p:clrMapOvr>
  <p:transition>
    <p:pull dir="l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66305"/>
      </p:ext>
    </p:extLst>
  </p:cSld>
  <p:clrMapOvr>
    <a:masterClrMapping/>
  </p:clrMapOvr>
  <p:transition>
    <p:pull dir="l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2510"/>
      </p:ext>
    </p:extLst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94740"/>
      </p:ext>
    </p:extLst>
  </p:cSld>
  <p:clrMapOvr>
    <a:masterClrMapping/>
  </p:clrMapOvr>
  <p:transition>
    <p:pull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3252"/>
      </p:ext>
    </p:extLst>
  </p:cSld>
  <p:clrMapOvr>
    <a:masterClrMapping/>
  </p:clrMapOvr>
  <p:transition>
    <p:pull dir="l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25919"/>
      </p:ext>
    </p:extLst>
  </p:cSld>
  <p:clrMapOvr>
    <a:masterClrMapping/>
  </p:clrMapOvr>
  <p:transition>
    <p:pull dir="l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16702"/>
      </p:ext>
    </p:extLst>
  </p:cSld>
  <p:clrMapOvr>
    <a:masterClrMapping/>
  </p:clrMapOvr>
  <p:transition>
    <p:pull dir="l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89211"/>
      </p:ext>
    </p:extLst>
  </p:cSld>
  <p:clrMapOvr>
    <a:masterClrMapping/>
  </p:clrMapOvr>
  <p:transition>
    <p:pull dir="l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64946"/>
      </p:ext>
    </p:extLst>
  </p:cSld>
  <p:clrMapOvr>
    <a:masterClrMapping/>
  </p:clrMapOvr>
  <p:transition>
    <p:pull dir="l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71114"/>
      </p:ext>
    </p:extLst>
  </p:cSld>
  <p:clrMapOvr>
    <a:masterClrMapping/>
  </p:clrMapOvr>
  <p:transition>
    <p:pull dir="l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30768"/>
      </p:ext>
    </p:extLst>
  </p:cSld>
  <p:clrMapOvr>
    <a:masterClrMapping/>
  </p:clrMapOvr>
  <p:transition>
    <p:pull dir="l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09245"/>
      </p:ext>
    </p:extLst>
  </p:cSld>
  <p:clrMapOvr>
    <a:masterClrMapping/>
  </p:clrMapOvr>
  <p:transition>
    <p:pull dir="l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16544"/>
      </p:ext>
    </p:extLst>
  </p:cSld>
  <p:clrMapOvr>
    <a:masterClrMapping/>
  </p:clrMapOvr>
  <p:transition>
    <p:pull dir="l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05647"/>
      </p:ext>
    </p:extLst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26891"/>
      </p:ext>
    </p:extLst>
  </p:cSld>
  <p:clrMapOvr>
    <a:masterClrMapping/>
  </p:clrMapOvr>
  <p:transition>
    <p:pull dir="l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1783"/>
      </p:ext>
    </p:extLst>
  </p:cSld>
  <p:clrMapOvr>
    <a:masterClrMapping/>
  </p:clrMapOvr>
  <p:transition>
    <p:pull dir="l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31471"/>
      </p:ext>
    </p:extLst>
  </p:cSld>
  <p:clrMapOvr>
    <a:masterClrMapping/>
  </p:clrMapOvr>
  <p:transition>
    <p:pull dir="l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85907"/>
      </p:ext>
    </p:extLst>
  </p:cSld>
  <p:clrMapOvr>
    <a:masterClrMapping/>
  </p:clrMapOvr>
  <p:transition>
    <p:pull dir="l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17251"/>
      </p:ext>
    </p:extLst>
  </p:cSld>
  <p:clrMapOvr>
    <a:masterClrMapping/>
  </p:clrMapOvr>
  <p:transition>
    <p:pull dir="l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12224"/>
      </p:ext>
    </p:extLst>
  </p:cSld>
  <p:clrMapOvr>
    <a:masterClrMapping/>
  </p:clrMapOvr>
  <p:transition>
    <p:pull dir="l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46907"/>
      </p:ext>
    </p:extLst>
  </p:cSld>
  <p:clrMapOvr>
    <a:masterClrMapping/>
  </p:clrMapOvr>
  <p:transition>
    <p:pull dir="l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96349"/>
      </p:ext>
    </p:extLst>
  </p:cSld>
  <p:clrMapOvr>
    <a:masterClrMapping/>
  </p:clrMapOvr>
  <p:transition>
    <p:pull dir="l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98839"/>
      </p:ext>
    </p:extLst>
  </p:cSld>
  <p:clrMapOvr>
    <a:masterClrMapping/>
  </p:clrMapOvr>
  <p:transition>
    <p:pull dir="l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32518"/>
      </p:ext>
    </p:extLst>
  </p:cSld>
  <p:clrMapOvr>
    <a:masterClrMapping/>
  </p:clrMapOvr>
  <p:transition>
    <p:pull dir="l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28195"/>
      </p:ext>
    </p:extLst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35726"/>
      </p:ext>
    </p:extLst>
  </p:cSld>
  <p:clrMapOvr>
    <a:masterClrMapping/>
  </p:clrMapOvr>
  <p:transition>
    <p:pull dir="l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74881"/>
      </p:ext>
    </p:extLst>
  </p:cSld>
  <p:clrMapOvr>
    <a:masterClrMapping/>
  </p:clrMapOvr>
  <p:transition>
    <p:pull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84500"/>
      </p:ext>
    </p:extLst>
  </p:cSld>
  <p:clrMapOvr>
    <a:masterClrMapping/>
  </p:clrMapOvr>
  <p:transition>
    <p:pull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4650"/>
      </p:ext>
    </p:extLst>
  </p:cSld>
  <p:clrMapOvr>
    <a:masterClrMapping/>
  </p:clrMapOvr>
  <p:transition>
    <p:pull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04845"/>
      </p:ext>
    </p:extLst>
  </p:cSld>
  <p:clrMapOvr>
    <a:masterClrMapping/>
  </p:clrMapOvr>
  <p:transition>
    <p:pull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24165"/>
      </p:ext>
    </p:extLst>
  </p:cSld>
  <p:clrMapOvr>
    <a:masterClrMapping/>
  </p:clrMapOvr>
  <p:transition>
    <p:pull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67890"/>
      </p:ext>
    </p:extLst>
  </p:cSld>
  <p:clrMapOvr>
    <a:masterClrMapping/>
  </p:clrMapOvr>
  <p:transition>
    <p:pull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58053"/>
      </p:ext>
    </p:extLst>
  </p:cSld>
  <p:clrMapOvr>
    <a:masterClrMapping/>
  </p:clrMapOvr>
  <p:transition>
    <p:pull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49896"/>
      </p:ext>
    </p:extLst>
  </p:cSld>
  <p:clrMapOvr>
    <a:masterClrMapping/>
  </p:clrMapOvr>
  <p:transition>
    <p:pull dir="l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74040"/>
      </p:ext>
    </p:extLst>
  </p:cSld>
  <p:clrMapOvr>
    <a:masterClrMapping/>
  </p:clrMapOvr>
  <p:transition>
    <p:pull dir="l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43881"/>
      </p:ext>
    </p:extLst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70398"/>
      </p:ext>
    </p:extLst>
  </p:cSld>
  <p:clrMapOvr>
    <a:masterClrMapping/>
  </p:clrMapOvr>
  <p:transition>
    <p:pull dir="l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00529"/>
      </p:ext>
    </p:extLst>
  </p:cSld>
  <p:clrMapOvr>
    <a:masterClrMapping/>
  </p:clrMapOvr>
  <p:transition>
    <p:pull dir="l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4832"/>
      </p:ext>
    </p:extLst>
  </p:cSld>
  <p:clrMapOvr>
    <a:masterClrMapping/>
  </p:clrMapOvr>
  <p:transition>
    <p:pull dir="l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62937"/>
      </p:ext>
    </p:extLst>
  </p:cSld>
  <p:clrMapOvr>
    <a:masterClrMapping/>
  </p:clrMapOvr>
  <p:transition>
    <p:pull dir="l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04142"/>
      </p:ext>
    </p:extLst>
  </p:cSld>
  <p:clrMapOvr>
    <a:masterClrMapping/>
  </p:clrMapOvr>
  <p:transition>
    <p:pull dir="l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41943"/>
      </p:ext>
    </p:extLst>
  </p:cSld>
  <p:clrMapOvr>
    <a:masterClrMapping/>
  </p:clrMapOvr>
  <p:transition>
    <p:pull dir="l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43899"/>
      </p:ext>
    </p:extLst>
  </p:cSld>
  <p:clrMapOvr>
    <a:masterClrMapping/>
  </p:clrMapOvr>
  <p:transition>
    <p:pull dir="l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67375"/>
      </p:ext>
    </p:extLst>
  </p:cSld>
  <p:clrMapOvr>
    <a:masterClrMapping/>
  </p:clrMapOvr>
  <p:transition>
    <p:pull dir="l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38997"/>
      </p:ext>
    </p:extLst>
  </p:cSld>
  <p:clrMapOvr>
    <a:masterClrMapping/>
  </p:clrMapOvr>
  <p:transition>
    <p:pull dir="l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9B14-0CCE-444A-A943-F9FA6FA8B14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06911"/>
      </p:ext>
    </p:extLst>
  </p:cSld>
  <p:clrMapOvr>
    <a:masterClrMapping/>
  </p:clrMapOvr>
  <p:transition>
    <p:pull dir="l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6E-32C2-42DA-AAF6-6F3A7AEA58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87648"/>
      </p:ext>
    </p:extLst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83921"/>
      </p:ext>
    </p:extLst>
  </p:cSld>
  <p:clrMapOvr>
    <a:masterClrMapping/>
  </p:clrMapOvr>
  <p:transition>
    <p:pull dir="l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A6F5-DB83-439B-B5E0-6963DEA8FBF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984"/>
      </p:ext>
    </p:extLst>
  </p:cSld>
  <p:clrMapOvr>
    <a:masterClrMapping/>
  </p:clrMapOvr>
  <p:transition>
    <p:pull dir="l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282C-6BC2-4A0C-987C-5067E158180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44360"/>
      </p:ext>
    </p:extLst>
  </p:cSld>
  <p:clrMapOvr>
    <a:masterClrMapping/>
  </p:clrMapOvr>
  <p:transition>
    <p:pull dir="l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A09-D952-46FA-B9EA-44D9EEA4D1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48384"/>
      </p:ext>
    </p:extLst>
  </p:cSld>
  <p:clrMapOvr>
    <a:masterClrMapping/>
  </p:clrMapOvr>
  <p:transition>
    <p:pull dir="l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A2F6-5E69-443C-B7D9-A36E84E808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17587"/>
      </p:ext>
    </p:extLst>
  </p:cSld>
  <p:clrMapOvr>
    <a:masterClrMapping/>
  </p:clrMapOvr>
  <p:transition>
    <p:pull dir="l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E311-B6CA-42EF-B6D2-B4F4BF4086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25280"/>
      </p:ext>
    </p:extLst>
  </p:cSld>
  <p:clrMapOvr>
    <a:masterClrMapping/>
  </p:clrMapOvr>
  <p:transition>
    <p:pull dir="l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21C-34E3-4713-B601-4836A045B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99337"/>
      </p:ext>
    </p:extLst>
  </p:cSld>
  <p:clrMapOvr>
    <a:masterClrMapping/>
  </p:clrMapOvr>
  <p:transition>
    <p:pull dir="l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AFF-5F7C-459B-92AC-67F6081A9EA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89603"/>
      </p:ext>
    </p:extLst>
  </p:cSld>
  <p:clrMapOvr>
    <a:masterClrMapping/>
  </p:clrMapOvr>
  <p:transition>
    <p:pull dir="l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3371-701A-4BA5-BC2D-8CEE24FBB68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83609"/>
      </p:ext>
    </p:extLst>
  </p:cSld>
  <p:clrMapOvr>
    <a:masterClrMapping/>
  </p:clrMapOvr>
  <p:transition>
    <p:pull dir="l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87CD-DFA2-4E53-877D-1D0B5775DC5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9782"/>
      </p:ext>
    </p:extLst>
  </p:cSld>
  <p:clrMapOvr>
    <a:masterClrMapping/>
  </p:clrMapOvr>
  <p:transition>
    <p:pull dir="l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84A2-6067-4DA3-A148-7648B6806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37121"/>
      </p:ext>
    </p:extLst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3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6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0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0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2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6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2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5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645BE-006A-4DAE-B824-76353A5541D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2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38" y="1196975"/>
            <a:ext cx="9378951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38830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2438" y="0"/>
            <a:ext cx="8208962" cy="3278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>
            <a:lvl1pPr marL="92075" indent="-92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it-IT" altLang="it-IT" sz="3200" b="1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3200" b="1" dirty="0" smtClean="0">
                <a:solidFill>
                  <a:srgbClr val="FF0000"/>
                </a:solidFill>
                <a:latin typeface="Tw Cen MT" pitchFamily="34" charset="0"/>
              </a:rPr>
              <a:t>IL POLIZIOTTO EROE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3200" b="1" dirty="0">
                <a:solidFill>
                  <a:srgbClr val="FF0000"/>
                </a:solidFill>
                <a:latin typeface="Tw Cen MT" pitchFamily="34" charset="0"/>
              </a:rPr>
              <a:t>n</a:t>
            </a:r>
            <a:r>
              <a:rPr lang="it-IT" altLang="it-IT" sz="3200" b="1" dirty="0" smtClean="0">
                <a:solidFill>
                  <a:srgbClr val="FF0000"/>
                </a:solidFill>
                <a:latin typeface="Tw Cen MT" pitchFamily="34" charset="0"/>
              </a:rPr>
              <a:t>ella sua battaglia per la </a:t>
            </a:r>
            <a:r>
              <a:rPr lang="it-IT" altLang="it-IT" sz="3600" b="1" dirty="0" smtClean="0">
                <a:solidFill>
                  <a:srgbClr val="FFFF00"/>
                </a:solidFill>
                <a:latin typeface="Tw Cen MT" pitchFamily="34" charset="0"/>
              </a:rPr>
              <a:t>V E R I T A’</a:t>
            </a:r>
            <a:r>
              <a:rPr lang="it-IT" altLang="it-IT" sz="3200" b="1" dirty="0" smtClean="0">
                <a:solidFill>
                  <a:srgbClr val="FFFF00"/>
                </a:solidFill>
                <a:latin typeface="Tw Cen MT" pitchFamily="34" charset="0"/>
              </a:rPr>
              <a:t> </a:t>
            </a:r>
          </a:p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it-IT" altLang="it-IT" sz="3200" b="1" dirty="0" smtClean="0">
                <a:solidFill>
                  <a:srgbClr val="0000FF"/>
                </a:solidFill>
                <a:latin typeface="Tw Cen MT" pitchFamily="34" charset="0"/>
              </a:rPr>
              <a:t>ha toccato i POTERI FORTI </a:t>
            </a:r>
            <a:r>
              <a:rPr lang="it-IT" altLang="it-IT" sz="3200" b="1" dirty="0" smtClean="0">
                <a:solidFill>
                  <a:srgbClr val="FF0000"/>
                </a:solidFill>
                <a:latin typeface="Tw Cen MT" pitchFamily="34" charset="0"/>
              </a:rPr>
              <a:t>(</a:t>
            </a:r>
            <a:r>
              <a:rPr lang="it-IT" altLang="it-IT" sz="3200" dirty="0" smtClean="0">
                <a:solidFill>
                  <a:srgbClr val="FF0000"/>
                </a:solidFill>
              </a:rPr>
              <a:t>amministratori,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politici,</a:t>
            </a:r>
            <a:r>
              <a:rPr lang="it-IT" alt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istituzioni)</a:t>
            </a:r>
            <a:r>
              <a:rPr lang="it-IT" sz="3200" b="1" dirty="0" smtClean="0">
                <a:solidFill>
                  <a:srgbClr val="0000FF"/>
                </a:solidFill>
                <a:latin typeface="Tw Cen MT" pitchFamily="34" charset="0"/>
              </a:rPr>
              <a:t>CONNIVENTI </a:t>
            </a:r>
            <a:r>
              <a:rPr lang="it-IT" altLang="it-IT" sz="3200" b="1" dirty="0" smtClean="0">
                <a:solidFill>
                  <a:srgbClr val="FF0000"/>
                </a:solidFill>
                <a:latin typeface="Tw Cen MT" pitchFamily="34" charset="0"/>
              </a:rPr>
              <a:t>con la</a:t>
            </a:r>
            <a:r>
              <a:rPr lang="it-IT" altLang="it-IT" sz="3200" b="1" dirty="0" smtClean="0">
                <a:solidFill>
                  <a:srgbClr val="FFFF00"/>
                </a:solidFill>
                <a:latin typeface="Tw Cen MT" pitchFamily="34" charset="0"/>
              </a:rPr>
              <a:t> </a:t>
            </a:r>
            <a:r>
              <a:rPr lang="it-IT" altLang="it-IT" sz="3600" b="1" dirty="0" smtClean="0">
                <a:solidFill>
                  <a:srgbClr val="00B050"/>
                </a:solidFill>
                <a:latin typeface="Tw Cen MT" pitchFamily="34" charset="0"/>
              </a:rPr>
              <a:t>CAMORRA</a:t>
            </a:r>
            <a:r>
              <a:rPr lang="it-IT" altLang="it-IT" sz="3200" b="1" dirty="0" smtClean="0">
                <a:solidFill>
                  <a:srgbClr val="FF0000"/>
                </a:solidFill>
                <a:latin typeface="Tw Cen MT" pitchFamily="34" charset="0"/>
              </a:rPr>
              <a:t> </a:t>
            </a:r>
            <a:r>
              <a:rPr lang="it-IT" sz="3600" b="1" dirty="0" smtClean="0">
                <a:solidFill>
                  <a:srgbClr val="FFFF00"/>
                </a:solidFill>
                <a:latin typeface="Tw Cen MT" pitchFamily="34" charset="0"/>
              </a:rPr>
              <a:t>SENZA MAI ARRENDERSI</a:t>
            </a:r>
            <a:endParaRPr lang="it-IT" altLang="it-IT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291" name="Picture 19" descr="Risultati immagini per poliziotto roberto manc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713" y="3278188"/>
            <a:ext cx="5942013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7" descr="Risultati immagini per poliziotto roberto manc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63900"/>
            <a:ext cx="44497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361395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341438"/>
            <a:ext cx="650875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>
                <a:solidFill>
                  <a:srgbClr val="FF0000"/>
                </a:solidFill>
              </a:rPr>
              <a:t>Don Maurizio Patriciello</a:t>
            </a:r>
            <a:r>
              <a:rPr lang="it-IT" altLang="it-IT" sz="2800">
                <a:solidFill>
                  <a:srgbClr val="000000"/>
                </a:solidFill>
              </a:rPr>
              <a:t>, parroco di </a:t>
            </a:r>
            <a:r>
              <a:rPr lang="it-IT" altLang="it-IT" sz="2800">
                <a:solidFill>
                  <a:srgbClr val="CC00FF"/>
                </a:solidFill>
              </a:rPr>
              <a:t>CAIVANO</a:t>
            </a:r>
            <a:r>
              <a:rPr lang="it-IT" altLang="it-IT" sz="2800">
                <a:solidFill>
                  <a:srgbClr val="000000"/>
                </a:solidFill>
              </a:rPr>
              <a:t>, ai funerali: «Roberto </a:t>
            </a:r>
            <a:r>
              <a:rPr lang="it-IT" altLang="it-IT" sz="2800" u="sng">
                <a:solidFill>
                  <a:srgbClr val="000000"/>
                </a:solidFill>
              </a:rPr>
              <a:t>pur non essendo napoletano</a:t>
            </a:r>
            <a:r>
              <a:rPr lang="it-IT" altLang="it-IT" sz="2800">
                <a:solidFill>
                  <a:srgbClr val="000000"/>
                </a:solidFill>
              </a:rPr>
              <a:t> è stato </a:t>
            </a:r>
            <a:r>
              <a:rPr lang="it-IT" altLang="it-IT" sz="2800">
                <a:solidFill>
                  <a:srgbClr val="FFFF00"/>
                </a:solidFill>
              </a:rPr>
              <a:t>UNO DI NOI</a:t>
            </a:r>
            <a:r>
              <a:rPr lang="it-IT" altLang="it-IT" sz="2800">
                <a:solidFill>
                  <a:srgbClr val="000000"/>
                </a:solidFill>
              </a:rPr>
              <a:t>, e prima di noi ha compreso quello che stava succedendo nelle nostre terre. Quando gli hanno chiesto: "</a:t>
            </a:r>
            <a:r>
              <a:rPr lang="it-IT" altLang="it-IT" sz="3600" b="1">
                <a:solidFill>
                  <a:srgbClr val="00B050"/>
                </a:solidFill>
                <a:latin typeface="Tw Cen MT Condensed" pitchFamily="34" charset="0"/>
              </a:rPr>
              <a:t>Rifaresti le stesse cose</a:t>
            </a:r>
            <a:r>
              <a:rPr lang="it-IT" altLang="it-IT" sz="2800">
                <a:solidFill>
                  <a:srgbClr val="000000"/>
                </a:solidFill>
              </a:rPr>
              <a:t>?", rispose: </a:t>
            </a:r>
            <a:r>
              <a:rPr lang="it-IT" altLang="it-IT" sz="2800" u="sng">
                <a:solidFill>
                  <a:srgbClr val="FF0000"/>
                </a:solidFill>
              </a:rPr>
              <a:t>"Sì, le rifarei PER AMORE DELLA GENTE".</a:t>
            </a:r>
            <a:r>
              <a:rPr lang="it-IT" altLang="it-IT" sz="2800">
                <a:solidFill>
                  <a:srgbClr val="000000"/>
                </a:solidFill>
              </a:rPr>
              <a:t> </a:t>
            </a:r>
            <a:r>
              <a:rPr lang="it-IT" altLang="it-IT" sz="2800" b="1">
                <a:solidFill>
                  <a:srgbClr val="FF0066"/>
                </a:solidFill>
                <a:latin typeface="Tw Cen MT Condensed" pitchFamily="34" charset="0"/>
              </a:rPr>
              <a:t> Proprio come </a:t>
            </a:r>
            <a:r>
              <a:rPr lang="it-IT" altLang="it-IT" sz="3600" b="1">
                <a:solidFill>
                  <a:srgbClr val="00B050"/>
                </a:solidFill>
                <a:latin typeface="Tw Cen MT Condensed" pitchFamily="34" charset="0"/>
              </a:rPr>
              <a:t>DON PEPPE DIANA</a:t>
            </a:r>
            <a:r>
              <a:rPr lang="it-IT" altLang="it-IT" sz="2800" b="1">
                <a:solidFill>
                  <a:srgbClr val="FF0066"/>
                </a:solidFill>
                <a:latin typeface="Tw Cen MT Condensed" pitchFamily="34" charset="0"/>
              </a:rPr>
              <a:t>, UCCISO DALLA CAMORRA a Casal di Principe nel 1994… PER AMORE DEL SUO POPOLO… </a:t>
            </a:r>
          </a:p>
        </p:txBody>
      </p:sp>
      <p:pic>
        <p:nvPicPr>
          <p:cNvPr id="13315" name="Immagine 8" descr="Giuseppe D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867275"/>
            <a:ext cx="24114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4" descr="Risultati immagini per poliziotto roberto manc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1196975"/>
            <a:ext cx="231457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0" y="620713"/>
          <a:ext cx="9001125" cy="57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r>
                        <a:rPr lang="it-IT" sz="3200" dirty="0" smtClean="0"/>
                        <a:t>«GRAZIE PER L’ESEMPIO CHE CI HAI DATO»</a:t>
                      </a:r>
                      <a:endParaRPr lang="it-IT" sz="3200" dirty="0"/>
                    </a:p>
                  </a:txBody>
                  <a:tcPr marL="91441" marR="91441" marT="45745" marB="4574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68788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WordArt 5" descr="Linee verticali ravvicinate"/>
          <p:cNvSpPr>
            <a:spLocks noChangeArrowheads="1" noChangeShapeType="1" noTextEdit="1"/>
          </p:cNvSpPr>
          <p:nvPr/>
        </p:nvSpPr>
        <p:spPr bwMode="auto">
          <a:xfrm>
            <a:off x="60325" y="68263"/>
            <a:ext cx="8975725" cy="1416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 Antiqua"/>
              </a:rPr>
              <a:t>IL PRESIDENTE DELLA REPUBBLICA: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 Antiqua"/>
              </a:rPr>
              <a:t>GIORGIO NAPOLITANO  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20688" y="4797425"/>
          <a:ext cx="8255000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MESSAGGIO alla Famiglia di MANCINI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«Un SERVITORE DELLE ISTITUZIONI che si è prodigato nell'attività investigativa per l'individuazione, su alcune aree della Campania, dei siti inquinati dai rifiuti tossici illecitamente smaltiti».</a:t>
                      </a:r>
                      <a:endParaRPr lang="it-IT" altLang="it-IT" sz="2400" b="1" u="none" dirty="0" smtClean="0"/>
                    </a:p>
                  </a:txBody>
                  <a:tcPr marL="91408" marR="91408" marT="45721" marB="4572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Connettore 2 4"/>
          <p:cNvCxnSpPr/>
          <p:nvPr/>
        </p:nvCxnSpPr>
        <p:spPr>
          <a:xfrm flipH="1">
            <a:off x="2819400" y="4102100"/>
            <a:ext cx="90488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6" name="Picture 13" descr="Risultati immagini per presidente repubblica napolit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12913"/>
            <a:ext cx="4762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435756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492500" y="2257425"/>
            <a:ext cx="5327650" cy="40322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“Non smettete di continuare a combattere la sua battaglia.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Per non dimenticare, perché non rimanga una vittima sacrificale (inutilmente) del</a:t>
            </a:r>
            <a:r>
              <a:rPr lang="it-IT" altLang="it-IT" b="1">
                <a:solidFill>
                  <a:srgbClr val="FF0000"/>
                </a:solidFill>
              </a:rPr>
              <a:t> DOVERE</a:t>
            </a:r>
            <a:r>
              <a:rPr lang="it-IT" altLang="it-IT">
                <a:solidFill>
                  <a:srgbClr val="000000"/>
                </a:solidFill>
              </a:rPr>
              <a:t> e del </a:t>
            </a:r>
            <a:r>
              <a:rPr lang="it-IT" altLang="it-IT" b="1">
                <a:solidFill>
                  <a:srgbClr val="FF0000"/>
                </a:solidFill>
              </a:rPr>
              <a:t>SENSO DI GIUSTIZIA.</a:t>
            </a:r>
            <a:endParaRPr lang="it-IT" altLang="it-IT" sz="2800" b="1">
              <a:solidFill>
                <a:srgbClr val="FF0000"/>
              </a:solidFill>
              <a:latin typeface="Tw Cen MT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900113" y="188913"/>
          <a:ext cx="734377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00CC00"/>
                          </a:solidFill>
                        </a:rPr>
                        <a:t>UNA LOTTA DURATA 15 ANNI </a:t>
                      </a:r>
                      <a:endParaRPr lang="it-IT" sz="2400" dirty="0">
                        <a:solidFill>
                          <a:srgbClr val="00CC00"/>
                        </a:solidFill>
                      </a:endParaRPr>
                    </a:p>
                  </a:txBody>
                  <a:tcPr marL="91434" marR="91434" marT="45661" marB="45661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69" name="AutoShape 5" descr="Risultati immagini per squadra mobile di napoli cattura antonio iov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15370" name="AutoShape 7" descr="Risultati immagini per squadra mobile di napoli cattura antonio iovin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pic>
        <p:nvPicPr>
          <p:cNvPr id="15371" name="Picture 13" descr="Risultati immagini per MOGLIE DI ROBERTO MANCINI POLIZIO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60613"/>
            <a:ext cx="28702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07975" y="1196975"/>
          <a:ext cx="7848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Monika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Dobrowolska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it-IT" sz="2400" dirty="0" smtClean="0">
                          <a:solidFill>
                            <a:srgbClr val="FF0000"/>
                          </a:solidFill>
                        </a:rPr>
                        <a:t> moglie di Roberto Mancini</a:t>
                      </a:r>
                      <a:endParaRPr lang="it-IT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652200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24862" cy="1446212"/>
          </a:xfrm>
          <a:prstGeom prst="rect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400" b="1" u="sng">
                <a:solidFill>
                  <a:srgbClr val="FFFF00"/>
                </a:solidFill>
              </a:rPr>
              <a:t>LIBRO-VERITA’</a:t>
            </a:r>
            <a:r>
              <a:rPr lang="it-IT" altLang="it-IT" sz="2800" b="1" u="sng">
                <a:solidFill>
                  <a:srgbClr val="FFFF00"/>
                </a:solidFill>
              </a:rPr>
              <a:t>:Un uomo-un poliziotto lasciato </a:t>
            </a:r>
            <a:r>
              <a:rPr lang="it-IT" altLang="it-IT" sz="4400" b="1" u="sng">
                <a:solidFill>
                  <a:srgbClr val="FFFF00"/>
                </a:solidFill>
              </a:rPr>
              <a:t>SOLO dallo STATO  </a:t>
            </a:r>
            <a:endParaRPr lang="it-IT" altLang="it-IT" sz="3600" b="1">
              <a:solidFill>
                <a:srgbClr val="CCFF99"/>
              </a:solidFill>
              <a:latin typeface="Tw Cen MT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98688"/>
            <a:ext cx="467042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076825" y="5157788"/>
          <a:ext cx="3598863" cy="1554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4162">
                <a:tc>
                  <a:txBody>
                    <a:bodyPr/>
                    <a:lstStyle/>
                    <a:p>
                      <a:r>
                        <a:rPr lang="it-IT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scritto a quattro mani dai giornalisti </a:t>
                      </a:r>
                      <a:r>
                        <a:rPr lang="it-IT" sz="2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Luca Ferrari e Nello Trocchia</a:t>
                      </a:r>
                      <a:r>
                        <a:rPr lang="it-IT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it-IT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 di inchieste giornalistiche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09" marR="91409" marT="45694" marB="45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5160963" y="1844675"/>
          <a:ext cx="3659187" cy="307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8163">
                <a:tc>
                  <a:txBody>
                    <a:bodyPr/>
                    <a:lstStyle/>
                    <a:p>
                      <a:r>
                        <a:rPr lang="it-IT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it-IT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Aveva scoperto qualcosa che </a:t>
                      </a:r>
                      <a:r>
                        <a:rPr lang="it-IT" sz="2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si poteva dire, qualcosa che dava noia </a:t>
                      </a:r>
                      <a:r>
                        <a:rPr lang="it-IT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troppe persone, per questo è stato </a:t>
                      </a:r>
                      <a:r>
                        <a:rPr lang="it-IT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LASCIATO SOLO</a:t>
                      </a:r>
                      <a:r>
                        <a:rPr lang="it-IT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 </a:t>
                      </a:r>
                      <a:endParaRPr lang="it-IT" sz="1800" dirty="0"/>
                    </a:p>
                  </a:txBody>
                  <a:tcPr marL="91449" marR="91449" marT="45706" marB="45706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92045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288" y="908050"/>
            <a:ext cx="8353425" cy="5545138"/>
          </a:xfrm>
          <a:pattFill prst="ltVert">
            <a:fgClr>
              <a:srgbClr val="FFFF00"/>
            </a:fgClr>
            <a:bgClr>
              <a:schemeClr val="bg1"/>
            </a:bgClr>
          </a:pattFill>
        </p:spPr>
        <p:txBody>
          <a:bodyPr/>
          <a:lstStyle/>
          <a:p>
            <a:pPr marL="0" indent="0" algn="ctr">
              <a:buFontTx/>
              <a:buNone/>
            </a:pPr>
            <a:r>
              <a:rPr lang="it-IT" altLang="it-IT" sz="2800" b="1" smtClean="0">
                <a:solidFill>
                  <a:srgbClr val="00CC00"/>
                </a:solidFill>
                <a:latin typeface="Aharoni" pitchFamily="2" charset="-79"/>
                <a:cs typeface="Aharoni" pitchFamily="2" charset="-79"/>
              </a:rPr>
              <a:t>« </a:t>
            </a:r>
            <a:r>
              <a:rPr lang="it-IT" altLang="it-IT" b="1" smtClean="0">
                <a:solidFill>
                  <a:srgbClr val="00CC00"/>
                </a:solidFill>
                <a:latin typeface="Aharoni" pitchFamily="2" charset="-79"/>
                <a:cs typeface="Aharoni" pitchFamily="2" charset="-79"/>
              </a:rPr>
              <a:t>IL NOSTRO DOVERE NON E’ ARRESTARE QUALCUNO E METTERE LE MANETTE PER FARE BELLA FIGURA CON I SUPERIORI E MAGARI PRENDERSI UN ENCOMIO.  </a:t>
            </a:r>
          </a:p>
          <a:p>
            <a:pPr marL="0" indent="0" algn="ctr">
              <a:buFontTx/>
              <a:buNone/>
            </a:pPr>
            <a:r>
              <a:rPr lang="it-IT" altLang="it-IT" sz="4800" b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NOI SIAMO PAGATI PER GARANTIRE DIRITTI </a:t>
            </a:r>
          </a:p>
          <a:p>
            <a:pPr marL="0" indent="0" algn="ctr">
              <a:buFontTx/>
              <a:buNone/>
            </a:pPr>
            <a:r>
              <a:rPr lang="it-IT" altLang="it-IT" sz="3600" b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PER MIGLIORARE IL MONDO CHE CI CIRCONDA E LA VITA DELLE PERSONE». </a:t>
            </a:r>
            <a:r>
              <a:rPr lang="it-IT" altLang="it-IT" sz="4800" b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(Roberto Mancini)</a:t>
            </a:r>
          </a:p>
          <a:p>
            <a:pPr marL="0" indent="0" algn="ctr">
              <a:buFontTx/>
              <a:buNone/>
            </a:pPr>
            <a:endParaRPr lang="it-IT" altLang="it-IT" sz="6600" b="1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>
              <a:buFontTx/>
              <a:buNone/>
            </a:pPr>
            <a:endParaRPr lang="it-IT" altLang="it-IT" sz="6600" smtClean="0"/>
          </a:p>
        </p:txBody>
      </p:sp>
    </p:spTree>
    <p:extLst>
      <p:ext uri="{BB962C8B-B14F-4D97-AF65-F5344CB8AC3E}">
        <p14:creationId xmlns:p14="http://schemas.microsoft.com/office/powerpoint/2010/main" val="385696298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288" y="908050"/>
            <a:ext cx="8353425" cy="5545138"/>
          </a:xfrm>
          <a:pattFill prst="ltVert">
            <a:fgClr>
              <a:srgbClr val="FFFF00"/>
            </a:fgClr>
            <a:bgClr>
              <a:schemeClr val="bg1"/>
            </a:bgClr>
          </a:pattFill>
        </p:spPr>
        <p:txBody>
          <a:bodyPr/>
          <a:lstStyle/>
          <a:p>
            <a:pPr marL="0" indent="0" algn="ctr">
              <a:buFontTx/>
              <a:buNone/>
            </a:pPr>
            <a:r>
              <a:rPr lang="it-IT" altLang="it-IT" sz="4800" b="1" smtClean="0">
                <a:solidFill>
                  <a:srgbClr val="00CC00"/>
                </a:solidFill>
                <a:latin typeface="Aharoni" pitchFamily="2" charset="-79"/>
                <a:cs typeface="Aharoni" pitchFamily="2" charset="-79"/>
              </a:rPr>
              <a:t>PER UN MONDO MIGLIORE</a:t>
            </a:r>
          </a:p>
          <a:p>
            <a:pPr marL="0" indent="0" algn="ctr">
              <a:buFontTx/>
              <a:buNone/>
            </a:pPr>
            <a:r>
              <a:rPr lang="it-IT" altLang="it-IT" sz="6000" b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ROMPI</a:t>
            </a:r>
            <a:r>
              <a:rPr lang="it-IT" altLang="it-IT" sz="4800" b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IL VELO DELL’</a:t>
            </a:r>
            <a:r>
              <a:rPr lang="it-IT" altLang="it-IT" sz="7200" b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OMERTA’</a:t>
            </a:r>
          </a:p>
          <a:p>
            <a:pPr marL="0" indent="0" algn="ctr">
              <a:buFontTx/>
              <a:buNone/>
            </a:pPr>
            <a:r>
              <a:rPr lang="it-IT" altLang="it-IT" sz="8000" b="1" u="sng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D E N U N C I A</a:t>
            </a:r>
          </a:p>
          <a:p>
            <a:pPr marL="0" indent="0" algn="ctr">
              <a:buFontTx/>
              <a:buNone/>
            </a:pPr>
            <a:r>
              <a:rPr lang="it-IT" altLang="it-IT" sz="6600" b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LE INGIUSTIZIE</a:t>
            </a:r>
          </a:p>
          <a:p>
            <a:pPr marL="0" indent="0" algn="ctr">
              <a:buFontTx/>
              <a:buNone/>
            </a:pPr>
            <a:endParaRPr lang="it-IT" altLang="it-IT" sz="6600" b="1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>
              <a:buFontTx/>
              <a:buNone/>
            </a:pPr>
            <a:endParaRPr lang="it-IT" altLang="it-IT" sz="6600" smtClean="0"/>
          </a:p>
        </p:txBody>
      </p:sp>
    </p:spTree>
    <p:extLst>
      <p:ext uri="{BB962C8B-B14F-4D97-AF65-F5344CB8AC3E}">
        <p14:creationId xmlns:p14="http://schemas.microsoft.com/office/powerpoint/2010/main" val="366659473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222702" y="404664"/>
            <a:ext cx="8712968" cy="5472608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Triangle">
              <a:avLst>
                <a:gd name="adj" fmla="val 1579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/>
                  </a:outerShdw>
                </a:effectLst>
                <a:latin typeface="Eras Bold ITC" panose="020B0907030504020204" pitchFamily="34" charset="0"/>
              </a:rPr>
              <a:t>CONTRASTIAMO</a:t>
            </a:r>
            <a:r>
              <a:rPr lang="it-IT" sz="3600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/>
                  </a:outerShdw>
                </a:effectLst>
                <a:latin typeface="Gill Sans Ultra Bold" panose="020B0A02020104020203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/>
                  </a:outerShdw>
                </a:effectLst>
                <a:latin typeface="Eras Bold ITC" panose="020B0907030504020204" pitchFamily="34" charset="0"/>
              </a:rPr>
              <a:t>LA</a:t>
            </a:r>
            <a:r>
              <a:rPr lang="it-IT" sz="3600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/>
                  </a:outerShdw>
                </a:effectLst>
                <a:latin typeface="Gill Sans Ultra Bold" panose="020B0A02020104020203" pitchFamily="34" charset="0"/>
              </a:rPr>
              <a:t> CRIMINALITA’</a:t>
            </a:r>
            <a:endParaRPr lang="it-IT" sz="3600" kern="10" dirty="0">
              <a:ln w="9525">
                <a:solidFill>
                  <a:srgbClr val="6633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C0C0C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/>
                  </a:outerShdw>
                </a:effectLst>
              </a:rPr>
              <a:t>RIPRISTINIAMO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/>
                  </a:outerShdw>
                </a:effectLst>
              </a:rPr>
              <a:t>La LEGALITA’  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535488" y="6165850"/>
          <a:ext cx="4465637" cy="51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rgbClr val="CC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</a:t>
                      </a:r>
                      <a:r>
                        <a:rPr lang="it-IT" sz="28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 A R I A N </a:t>
                      </a:r>
                      <a:r>
                        <a:rPr lang="it-IT" sz="2800" dirty="0" err="1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</a:t>
                      </a:r>
                      <a:r>
                        <a:rPr lang="it-IT" sz="28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A</a:t>
                      </a:r>
                      <a:r>
                        <a:rPr lang="it-IT" sz="2800" baseline="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B I N I </a:t>
                      </a:r>
                      <a:endParaRPr lang="it-IT" sz="28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64" marR="91464" marT="45471" marB="4547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027114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116013" y="3933825"/>
            <a:ext cx="7000875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50000">
                    <a:srgbClr val="FF0000"/>
                  </a:gs>
                  <a:gs pos="100000">
                    <a:srgbClr val="0000FF">
                      <a:alpha val="50000"/>
                    </a:srgbClr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Calligrapher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50000"/>
                      </a:srgbClr>
                    </a:gs>
                    <a:gs pos="50000">
                      <a:srgbClr val="FF0000"/>
                    </a:gs>
                    <a:gs pos="100000">
                      <a:srgbClr val="0000FF">
                        <a:alpha val="50000"/>
                      </a:srgbClr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alligrapher"/>
              </a:rPr>
              <a:t>IO NON MI ARRENDO 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339975" y="2781300"/>
            <a:ext cx="410368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alligrapher"/>
              </a:rPr>
              <a:t>CINESCUOLA</a:t>
            </a:r>
          </a:p>
        </p:txBody>
      </p:sp>
      <p:pic>
        <p:nvPicPr>
          <p:cNvPr id="4102" name="Picture 8" descr="as1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18716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3203575" y="5373688"/>
            <a:ext cx="4824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555875" y="5589588"/>
            <a:ext cx="3889375" cy="298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ligrapher"/>
              </a:rPr>
              <a:t>ANNO SCOLASTICO 2016/2017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 rot="-140007">
            <a:off x="2916238" y="549275"/>
            <a:ext cx="44592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75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61645"/>
                </a:solidFill>
                <a:latin typeface="High Tower Text"/>
              </a:rPr>
              <a:t>I.P.I.A. NIGLIO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61645"/>
                </a:solidFill>
                <a:latin typeface="High Tower Text"/>
              </a:rPr>
              <a:t>FRATTAMAGGIORE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61645"/>
              </a:solidFill>
              <a:latin typeface="High Tower Text"/>
            </a:endParaRPr>
          </a:p>
        </p:txBody>
      </p:sp>
    </p:spTree>
    <p:extLst>
      <p:ext uri="{BB962C8B-B14F-4D97-AF65-F5344CB8AC3E}">
        <p14:creationId xmlns:p14="http://schemas.microsoft.com/office/powerpoint/2010/main" val="146318503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5" grpId="1" animBg="1"/>
      <p:bldP spid="2059" grpId="0" animBg="1"/>
      <p:bldP spid="20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932363" y="333375"/>
            <a:ext cx="4103687" cy="652462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it-IT" altLang="it-IT" sz="3200" b="1" i="1" dirty="0">
                <a:solidFill>
                  <a:srgbClr val="FF0000"/>
                </a:solidFill>
              </a:rPr>
              <a:t>FICTION TV </a:t>
            </a:r>
            <a:r>
              <a:rPr lang="it-IT" altLang="it-IT" sz="2400" dirty="0">
                <a:solidFill>
                  <a:srgbClr val="000000"/>
                </a:solidFill>
              </a:rPr>
              <a:t>del</a:t>
            </a:r>
            <a:r>
              <a:rPr lang="it-IT" altLang="it-IT" sz="3200" b="1" dirty="0">
                <a:solidFill>
                  <a:srgbClr val="FF0000"/>
                </a:solidFill>
              </a:rPr>
              <a:t> 2016</a:t>
            </a:r>
          </a:p>
          <a:p>
            <a:pPr fontAlgn="base">
              <a:spcAft>
                <a:spcPct val="0"/>
              </a:spcAft>
              <a:defRPr/>
            </a:pPr>
            <a:r>
              <a:rPr lang="it-IT" altLang="it-IT" sz="3200" b="1" dirty="0">
                <a:solidFill>
                  <a:srgbClr val="000000"/>
                </a:solidFill>
              </a:rPr>
              <a:t>                     </a:t>
            </a:r>
            <a:r>
              <a:rPr lang="it-IT" altLang="it-IT" sz="2400" dirty="0">
                <a:solidFill>
                  <a:srgbClr val="000000"/>
                </a:solidFill>
              </a:rPr>
              <a:t>di </a:t>
            </a:r>
            <a:r>
              <a:rPr lang="it-IT" altLang="it-IT" sz="3200" b="1" dirty="0">
                <a:solidFill>
                  <a:srgbClr val="000000"/>
                </a:solidFill>
              </a:rPr>
              <a:t> </a:t>
            </a:r>
            <a:r>
              <a:rPr lang="it-IT" altLang="it-IT" sz="3200" b="1" dirty="0">
                <a:solidFill>
                  <a:srgbClr val="FF0000"/>
                </a:solidFill>
              </a:rPr>
              <a:t>RAI1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sz="2800" dirty="0">
                <a:solidFill>
                  <a:srgbClr val="CCFF33"/>
                </a:solidFill>
                <a:latin typeface="Berlin Sans FB" pitchFamily="34" charset="0"/>
              </a:rPr>
              <a:t>Regia: </a:t>
            </a:r>
            <a:r>
              <a:rPr lang="it-IT" altLang="it-IT" sz="2000" dirty="0">
                <a:solidFill>
                  <a:srgbClr val="66FF99"/>
                </a:solidFill>
              </a:rPr>
              <a:t>Enzo</a:t>
            </a:r>
            <a:r>
              <a:rPr lang="it-IT" altLang="it-IT" sz="2800" b="1" dirty="0">
                <a:solidFill>
                  <a:srgbClr val="66FF99"/>
                </a:solidFill>
              </a:rPr>
              <a:t> </a:t>
            </a:r>
            <a:r>
              <a:rPr lang="it-IT" altLang="it-IT" sz="2800" b="1" dirty="0">
                <a:solidFill>
                  <a:srgbClr val="66FF99"/>
                </a:solidFill>
                <a:latin typeface="Berlin Sans FB" pitchFamily="34" charset="0"/>
              </a:rPr>
              <a:t>Monteleone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sz="2800" dirty="0">
                <a:solidFill>
                  <a:srgbClr val="CCFF33"/>
                </a:solidFill>
                <a:latin typeface="Berlin Sans FB" pitchFamily="34" charset="0"/>
              </a:rPr>
              <a:t>Attori protagonisti: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800" b="1" dirty="0">
                <a:solidFill>
                  <a:srgbClr val="66FF99"/>
                </a:solidFill>
                <a:latin typeface="Berlin Sans FB" pitchFamily="34" charset="0"/>
              </a:rPr>
              <a:t>BEPPE FIORELLO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800" b="1" dirty="0">
                <a:solidFill>
                  <a:srgbClr val="66FF99"/>
                </a:solidFill>
                <a:latin typeface="Berlin Sans FB" pitchFamily="34" charset="0"/>
              </a:rPr>
              <a:t>Massimo </a:t>
            </a:r>
            <a:r>
              <a:rPr lang="it-IT" altLang="it-IT" sz="2800" b="1" dirty="0" err="1">
                <a:solidFill>
                  <a:srgbClr val="66FF99"/>
                </a:solidFill>
                <a:latin typeface="Berlin Sans FB" pitchFamily="34" charset="0"/>
              </a:rPr>
              <a:t>Popolizio</a:t>
            </a:r>
            <a:endParaRPr lang="it-IT" altLang="it-IT" sz="2800" b="1" dirty="0">
              <a:solidFill>
                <a:srgbClr val="66FF99"/>
              </a:solidFill>
              <a:latin typeface="Berlin Sans FB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66FF99"/>
                </a:solidFill>
                <a:latin typeface="Berlin Sans FB" pitchFamily="34" charset="0"/>
              </a:rPr>
              <a:t>Elena </a:t>
            </a:r>
            <a:r>
              <a:rPr lang="it-IT" sz="2800" b="1" dirty="0" err="1">
                <a:solidFill>
                  <a:srgbClr val="66FF99"/>
                </a:solidFill>
                <a:latin typeface="Berlin Sans FB" pitchFamily="34" charset="0"/>
              </a:rPr>
              <a:t>Tchepeleva</a:t>
            </a:r>
            <a:endParaRPr lang="it-IT" sz="2800" b="1" dirty="0">
              <a:solidFill>
                <a:srgbClr val="66FF99"/>
              </a:solidFill>
              <a:latin typeface="Berlin Sans FB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800" dirty="0">
                <a:solidFill>
                  <a:srgbClr val="CCFF33"/>
                </a:solidFill>
                <a:latin typeface="Berlin Sans FB" pitchFamily="34" charset="0"/>
              </a:rPr>
              <a:t>TITOLO: </a:t>
            </a:r>
            <a:r>
              <a:rPr lang="it-IT" altLang="it-IT" sz="3200" b="1" dirty="0">
                <a:solidFill>
                  <a:srgbClr val="CCFF33"/>
                </a:solidFill>
                <a:latin typeface="Berlin Sans FB" pitchFamily="34" charset="0"/>
              </a:rPr>
              <a:t>IO NON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3200" b="1" dirty="0">
                <a:solidFill>
                  <a:srgbClr val="CCFF33"/>
                </a:solidFill>
                <a:latin typeface="Berlin Sans FB" pitchFamily="34" charset="0"/>
              </a:rPr>
              <a:t>       MI ARRENDO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altLang="it-IT" sz="3200" b="1" dirty="0">
              <a:solidFill>
                <a:srgbClr val="CCFF33"/>
              </a:solidFill>
              <a:latin typeface="Berlin Sans FB" pitchFamily="34" charset="0"/>
            </a:endParaRPr>
          </a:p>
        </p:txBody>
      </p:sp>
      <p:pic>
        <p:nvPicPr>
          <p:cNvPr id="5123" name="Picture 5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33375"/>
            <a:ext cx="4943475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1850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1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870584" y="593685"/>
            <a:ext cx="7042359" cy="1295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7262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600" kern="10" spc="720" dirty="0">
                <a:ln w="9525">
                  <a:solidFill>
                    <a:srgbClr val="8C1B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588952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</a:rPr>
              <a:t>La Terra dei Fuochi e le ECOMAFIE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600" kern="10" spc="720" dirty="0">
              <a:ln w="9525">
                <a:solidFill>
                  <a:srgbClr val="8C1B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FFFF"/>
                  </a:gs>
                  <a:gs pos="100000">
                    <a:srgbClr val="FF3300"/>
                  </a:gs>
                </a:gsLst>
                <a:lin ang="5588952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Bauhaus 93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600" kern="10" spc="720" dirty="0">
              <a:ln w="9525">
                <a:solidFill>
                  <a:srgbClr val="8C1B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FFFF"/>
                  </a:gs>
                  <a:gs pos="100000">
                    <a:srgbClr val="FF3300"/>
                  </a:gs>
                </a:gsLst>
                <a:lin ang="5588952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Bauhaus 93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2238" y="2282825"/>
            <a:ext cx="3132137" cy="4216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lin ang="2700000" scaled="1"/>
          </a:gradFill>
          <a:ln w="9525">
            <a:solidFill>
              <a:srgbClr val="8C1B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93441" dir="14808085" algn="ctr" rotWithShape="0">
                    <a:srgbClr val="FF33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sz="2800" dirty="0">
                <a:solidFill>
                  <a:srgbClr val="0000FF"/>
                </a:solidFill>
                <a:latin typeface="Berlin Sans FB" pitchFamily="34" charset="0"/>
              </a:rPr>
              <a:t>ECO-POLIZIOTTO</a:t>
            </a:r>
            <a:endParaRPr lang="it-IT" altLang="it-IT" sz="3200" dirty="0">
              <a:solidFill>
                <a:srgbClr val="0000FF"/>
              </a:solidFill>
              <a:latin typeface="Berlin Sans FB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sz="2800" dirty="0">
                <a:solidFill>
                  <a:srgbClr val="0000FF"/>
                </a:solidFill>
                <a:latin typeface="Berlin Sans FB" pitchFamily="34" charset="0"/>
              </a:rPr>
              <a:t> EROE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sz="2800" dirty="0">
                <a:solidFill>
                  <a:srgbClr val="0000FF"/>
                </a:solidFill>
                <a:latin typeface="Berlin Sans FB" pitchFamily="34" charset="0"/>
              </a:rPr>
              <a:t>PER PRIMO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sz="2800" dirty="0">
                <a:solidFill>
                  <a:srgbClr val="0000FF"/>
                </a:solidFill>
                <a:latin typeface="Berlin Sans FB" pitchFamily="34" charset="0"/>
              </a:rPr>
              <a:t>HA INDAGATO </a:t>
            </a:r>
            <a:r>
              <a:rPr lang="it-IT" altLang="it-IT" sz="2800" dirty="0">
                <a:solidFill>
                  <a:srgbClr val="FF0000"/>
                </a:solidFill>
                <a:latin typeface="Berlin Sans FB" pitchFamily="34" charset="0"/>
              </a:rPr>
              <a:t>SULLE ECOMAFIE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dirty="0">
                <a:solidFill>
                  <a:srgbClr val="000000"/>
                </a:solidFill>
                <a:latin typeface="Berlin Sans FB" pitchFamily="34" charset="0"/>
              </a:rPr>
              <a:t>nella ZONA poi definita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dirty="0">
                <a:solidFill>
                  <a:srgbClr val="FF0000"/>
                </a:solidFill>
                <a:latin typeface="Berlin Sans FB" pitchFamily="34" charset="0"/>
              </a:rPr>
              <a:t>TERRA DEI FUOCHI</a:t>
            </a:r>
            <a:endParaRPr lang="it-IT" altLang="it-IT" sz="2800" dirty="0">
              <a:solidFill>
                <a:srgbClr val="FF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3513" y="115888"/>
            <a:ext cx="8713787" cy="954087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800" dirty="0">
                <a:solidFill>
                  <a:srgbClr val="000000"/>
                </a:solidFill>
              </a:rPr>
              <a:t>La fiction, di genere poliziesco, ispirata al vicecommissario di POLIZIA: ROBERTO MANCINI  </a:t>
            </a:r>
            <a:endParaRPr lang="it-IT" altLang="it-IT" sz="280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lgerian" pitchFamily="82" charset="0"/>
            </a:endParaRPr>
          </a:p>
        </p:txBody>
      </p:sp>
      <p:pic>
        <p:nvPicPr>
          <p:cNvPr id="6149" name="Picture 9" descr="Risultati immagini per poliziotto roberto manc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82825"/>
            <a:ext cx="4502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52194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  <p:bldP spid="1434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463" y="234950"/>
            <a:ext cx="8990012" cy="522288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800" dirty="0" err="1">
                <a:solidFill>
                  <a:srgbClr val="000000"/>
                </a:solidFill>
              </a:rPr>
              <a:t>Manicini</a:t>
            </a:r>
            <a:r>
              <a:rPr lang="it-IT" sz="2800" dirty="0">
                <a:solidFill>
                  <a:srgbClr val="000000"/>
                </a:solidFill>
              </a:rPr>
              <a:t> si è ammalato di Linfoma non-</a:t>
            </a:r>
            <a:r>
              <a:rPr lang="it-IT" sz="2800" dirty="0" err="1">
                <a:solidFill>
                  <a:srgbClr val="000000"/>
                </a:solidFill>
              </a:rPr>
              <a:t>Hodgkin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400" dirty="0">
                <a:solidFill>
                  <a:srgbClr val="000000"/>
                </a:solidFill>
              </a:rPr>
              <a:t>nel 2002</a:t>
            </a:r>
            <a:endParaRPr lang="it-IT" altLang="it-IT" sz="240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lgerian" pitchFamily="82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2450" y="6073775"/>
            <a:ext cx="7920038" cy="522288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srgbClr val="000000"/>
                </a:solidFill>
              </a:rPr>
              <a:t>Morto a Perugia il 30.04.2014 all’età di 54 anni </a:t>
            </a:r>
            <a:endParaRPr lang="it-IT" altLang="it-IT" sz="280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lgerian" pitchFamily="82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5575" y="5013325"/>
            <a:ext cx="8520113" cy="954088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srgbClr val="000000"/>
                </a:solidFill>
              </a:rPr>
              <a:t>Mentre era in servizio al commissariato San Lorenzo a Roma e lo STATO lo aveva abbandonato  </a:t>
            </a:r>
            <a:endParaRPr lang="it-IT" altLang="it-IT" sz="280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lgerian" pitchFamily="82" charset="0"/>
            </a:endParaRPr>
          </a:p>
        </p:txBody>
      </p:sp>
      <p:pic>
        <p:nvPicPr>
          <p:cNvPr id="7173" name="Picture 11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82650"/>
            <a:ext cx="56880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19093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autoUpdateAnimBg="0"/>
      <p:bldP spid="9" grpId="0" animBg="1" autoUpdateAnimBg="0"/>
      <p:bldP spid="1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0" y="5300663"/>
            <a:ext cx="856932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2075" indent="-920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  <a:latin typeface="Tw Cen MT" pitchFamily="34" charset="0"/>
              </a:rPr>
              <a:t>HA PORTATO AVANTI L’INDAGINE SULL’AFFARE </a:t>
            </a:r>
            <a:r>
              <a:rPr lang="it-IT" altLang="it-IT" sz="2800" b="1">
                <a:solidFill>
                  <a:srgbClr val="FF0000"/>
                </a:solidFill>
                <a:latin typeface="Tw Cen MT" pitchFamily="34" charset="0"/>
              </a:rPr>
              <a:t>DEI RIFIUTI TOSSICI IN CAMPANIA </a:t>
            </a:r>
            <a:r>
              <a:rPr lang="it-IT" altLang="it-IT" sz="2800" b="1">
                <a:solidFill>
                  <a:srgbClr val="CC00FF"/>
                </a:solidFill>
                <a:latin typeface="Tw Cen MT" pitchFamily="34" charset="0"/>
              </a:rPr>
              <a:t>NONOSTANTE LA MALATTIA CONTRATTA IN SERVIZIO </a:t>
            </a:r>
            <a:endParaRPr lang="it-IT" altLang="it-IT" sz="2800" b="1">
              <a:solidFill>
                <a:srgbClr val="000000"/>
              </a:solidFill>
              <a:latin typeface="Tw Cen MT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57213" y="165100"/>
          <a:ext cx="8064500" cy="106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it-IT" sz="32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it-IT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3200" dirty="0" smtClean="0">
                          <a:solidFill>
                            <a:srgbClr val="FF0000"/>
                          </a:solidFill>
                        </a:rPr>
                        <a:t>Poliziotti NON SONO TUTTI</a:t>
                      </a:r>
                      <a:r>
                        <a:rPr lang="it-IT" sz="3200" baseline="0" dirty="0" smtClean="0">
                          <a:solidFill>
                            <a:srgbClr val="FF0000"/>
                          </a:solidFill>
                        </a:rPr>
                        <a:t> UGUALI: </a:t>
                      </a:r>
                    </a:p>
                    <a:p>
                      <a:r>
                        <a:rPr lang="it-IT" sz="3200" dirty="0" smtClean="0">
                          <a:solidFill>
                            <a:srgbClr val="0000FF"/>
                          </a:solidFill>
                        </a:rPr>
                        <a:t>L’ESEMPIO DI ROBERTO MANCINI</a:t>
                      </a:r>
                      <a:endParaRPr lang="it-IT" sz="32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79" marB="4577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01" name="Picture 9" descr="Risultati immagini per io non mi arrendo fiction locan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05326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5315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33"/>
            </a:gs>
            <a:gs pos="50000">
              <a:schemeClr val="accent2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6192838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Terra dei Fuochi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908175" y="6165850"/>
          <a:ext cx="4932363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00FF"/>
                          </a:solidFill>
                        </a:rPr>
                        <a:t>DELLA PROVINCIA DI NAPOLI E CASERTA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363" marB="4536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25" name="Picture 12" descr="Risultati immagini per poliziotto roberto manc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5566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81032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FF99"/>
            </a:gs>
            <a:gs pos="100000">
              <a:schemeClr val="accent2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60350"/>
            <a:ext cx="4800600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0243" name="Picture 32" descr="Risultati immagini per poliziotto roberto manc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597275"/>
            <a:ext cx="48196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0" descr="Risultati immagini per poliziotto roberto manc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420938"/>
            <a:ext cx="36655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199063" y="260350"/>
          <a:ext cx="3689350" cy="179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8638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rgbClr val="FF0000"/>
                          </a:solidFill>
                        </a:rPr>
                        <a:t>RIFIUTI TOSSICI E PERICOLOSI</a:t>
                      </a:r>
                    </a:p>
                    <a:p>
                      <a:r>
                        <a:rPr lang="it-IT" sz="2800" dirty="0" smtClean="0">
                          <a:solidFill>
                            <a:srgbClr val="FF0000"/>
                          </a:solidFill>
                        </a:rPr>
                        <a:t>ILLECITAMENTE SMALTITI</a:t>
                      </a:r>
                      <a:endParaRPr lang="it-IT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61" marR="91461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10032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24862" cy="1446212"/>
          </a:xfrm>
          <a:prstGeom prst="rect">
            <a:avLst/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400" b="1" u="sng">
                <a:solidFill>
                  <a:srgbClr val="FFFF00"/>
                </a:solidFill>
              </a:rPr>
              <a:t>TUTTI</a:t>
            </a:r>
            <a:r>
              <a:rPr lang="it-IT" altLang="it-IT" sz="4400">
                <a:solidFill>
                  <a:srgbClr val="FF0000"/>
                </a:solidFill>
              </a:rPr>
              <a:t> </a:t>
            </a:r>
            <a:r>
              <a:rPr lang="it-IT" altLang="it-IT" sz="4400" b="1" u="sng">
                <a:solidFill>
                  <a:srgbClr val="FFFF00"/>
                </a:solidFill>
              </a:rPr>
              <a:t>facevano finta di non vedere o sapere</a:t>
            </a:r>
            <a:endParaRPr lang="it-IT" altLang="it-IT" sz="3600" b="1">
              <a:solidFill>
                <a:srgbClr val="CCFF99"/>
              </a:solidFill>
              <a:latin typeface="Tw Cen MT" pitchFamily="34" charset="0"/>
            </a:endParaRPr>
          </a:p>
        </p:txBody>
      </p:sp>
      <p:pic>
        <p:nvPicPr>
          <p:cNvPr id="11267" name="Picture 7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68135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47186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508</Words>
  <Application>Microsoft Office PowerPoint</Application>
  <PresentationFormat>Presentazione su schermo (4:3)</PresentationFormat>
  <Paragraphs>63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13</vt:i4>
      </vt:variant>
      <vt:variant>
        <vt:lpstr>Titoli diapositive</vt:lpstr>
      </vt:variant>
      <vt:variant>
        <vt:i4>17</vt:i4>
      </vt:variant>
    </vt:vector>
  </HeadingPairs>
  <TitlesOfParts>
    <vt:vector size="45" baseType="lpstr">
      <vt:lpstr>Aharoni</vt:lpstr>
      <vt:lpstr>Algerian</vt:lpstr>
      <vt:lpstr>Arial</vt:lpstr>
      <vt:lpstr>Bauhaus 93</vt:lpstr>
      <vt:lpstr>Berlin Sans FB</vt:lpstr>
      <vt:lpstr>Book Antiqua</vt:lpstr>
      <vt:lpstr>Bookman Old Style</vt:lpstr>
      <vt:lpstr>Calibri</vt:lpstr>
      <vt:lpstr>Calligrapher</vt:lpstr>
      <vt:lpstr>Eras Bold ITC</vt:lpstr>
      <vt:lpstr>Gill Sans Ultra Bold</vt:lpstr>
      <vt:lpstr>High Tower Text</vt:lpstr>
      <vt:lpstr>Times New Roman</vt:lpstr>
      <vt:lpstr>Tw Cen MT</vt:lpstr>
      <vt:lpstr>Tw Cen MT Condensed</vt:lpstr>
      <vt:lpstr>Struttura predefinita</vt:lpstr>
      <vt:lpstr>1_Struttura predefinita</vt:lpstr>
      <vt:lpstr>2_Struttura predefinita</vt:lpstr>
      <vt:lpstr>3_Struttura predefinita</vt:lpstr>
      <vt:lpstr>4_Struttura predefinita</vt:lpstr>
      <vt:lpstr>5_Struttura predefinita</vt:lpstr>
      <vt:lpstr>6_Struttura predefinita</vt:lpstr>
      <vt:lpstr>7_Struttura predefinita</vt:lpstr>
      <vt:lpstr>8_Struttura predefinita</vt:lpstr>
      <vt:lpstr>9_Struttura predefinita</vt:lpstr>
      <vt:lpstr>10_Struttura predefinita</vt:lpstr>
      <vt:lpstr>11_Struttura predefinita</vt:lpstr>
      <vt:lpstr>12_Struttura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*</dc:creator>
  <cp:lastModifiedBy>Utente Windows</cp:lastModifiedBy>
  <cp:revision>4</cp:revision>
  <dcterms:created xsi:type="dcterms:W3CDTF">2017-02-28T21:38:42Z</dcterms:created>
  <dcterms:modified xsi:type="dcterms:W3CDTF">2017-03-15T16:57:39Z</dcterms:modified>
</cp:coreProperties>
</file>